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97810aa1b454b75"/>
  </p:sldMasterIdLst>
  <p:sldIdLst>
    <p:sldId id="264" r:id="R8cfca2c25b574b9e"/>
    <p:sldId id="265" r:id="Raba58d76bd9442aa"/>
    <p:sldId id="266" r:id="Reb0a4a073c594b67"/>
    <p:sldId id="267" r:id="R17a25ec3ffbf404b"/>
    <p:sldId id="268" r:id="Re801bde508dd450d"/>
    <p:sldId id="269" r:id="R1b1a520bd6cc478f"/>
    <p:sldId id="270" r:id="R927f09d2ef6a429b"/>
    <p:sldId id="271" r:id="R4944fa3a36d64b1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97810aa1b454b75" /><Relationship Type="http://schemas.openxmlformats.org/officeDocument/2006/relationships/theme" Target="/ppt/slideMasters/theme/theme2.xml" Id="R1efecedee08546d7" /><Relationship Type="http://schemas.openxmlformats.org/officeDocument/2006/relationships/slide" Target="/ppt/slides/slide9.xml" Id="R8cfca2c25b574b9e" /><Relationship Type="http://schemas.openxmlformats.org/officeDocument/2006/relationships/slide" Target="/ppt/slides/slidea.xml" Id="Raba58d76bd9442aa" /><Relationship Type="http://schemas.openxmlformats.org/officeDocument/2006/relationships/slide" Target="/ppt/slides/slideb.xml" Id="Reb0a4a073c594b67" /><Relationship Type="http://schemas.openxmlformats.org/officeDocument/2006/relationships/slide" Target="/ppt/slides/slidec.xml" Id="R17a25ec3ffbf404b" /><Relationship Type="http://schemas.openxmlformats.org/officeDocument/2006/relationships/tableStyles" Target="/ppt/tableStyles.xml" Id="Rca4071c47067473b" /><Relationship Type="http://schemas.openxmlformats.org/officeDocument/2006/relationships/slide" Target="/ppt/slides/slided.xml" Id="Re801bde508dd450d" /><Relationship Type="http://schemas.openxmlformats.org/officeDocument/2006/relationships/slide" Target="/ppt/slides/slidee.xml" Id="R1b1a520bd6cc478f" /><Relationship Type="http://schemas.openxmlformats.org/officeDocument/2006/relationships/slide" Target="/ppt/slides/slidef.xml" Id="R927f09d2ef6a429b" /><Relationship Type="http://schemas.openxmlformats.org/officeDocument/2006/relationships/slide" Target="/ppt/slides/slide10.xml" Id="R4944fa3a36d64b1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05751f14523432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3795823d5df4a3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1961148ae2b4241" /><Relationship Type="http://schemas.openxmlformats.org/officeDocument/2006/relationships/slideMaster" Target="/ppt/slideMasters/slideMaster2.xml" Id="R6988c9629c154e5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3ac8f6b0b92431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1961148ae2b42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7b581f8896343ce" /><Relationship Type="http://schemas.openxmlformats.org/officeDocument/2006/relationships/slideLayout" Target="/ppt/slideLayouts/slideLayout2.xml" Id="Rec04b5ad65c943b4" /><Relationship Type="http://schemas.openxmlformats.org/officeDocument/2006/relationships/slideLayout" Target="/ppt/slideLayouts/slideLayout3.xml" Id="R56c497eb25194ef4" /><Relationship Type="http://schemas.openxmlformats.org/officeDocument/2006/relationships/slideLayout" Target="/ppt/slideLayouts/slideLayout4.xml" Id="R7bbd2c1e7ff64e5a" /><Relationship Type="http://schemas.openxmlformats.org/officeDocument/2006/relationships/slideLayout" Target="/ppt/slideLayouts/slideLayout5.xml" Id="R326e64ffb34a4046" /><Relationship Type="http://schemas.openxmlformats.org/officeDocument/2006/relationships/image" Target="/ppt/media/image2.bin" Id="R923a929e33bb4372" /><Relationship Type="http://schemas.openxmlformats.org/officeDocument/2006/relationships/image" Target="/ppt/media/image.bin" Id="R2a75eb1f738f4be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23a929e33bb437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a75eb1f738f4be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7bbd2c1e7ff64e5a"/>
    <p:sldLayoutId id="2147483652" r:id="R56c497eb25194ef4"/>
    <p:sldLayoutId id="2147483651" r:id="Rec04b5ad65c943b4"/>
    <p:sldLayoutId id="2147483654" r:id="R326e64ffb34a404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9f41f9e3fc44d4a" /><Relationship Type="http://schemas.openxmlformats.org/officeDocument/2006/relationships/chart" Target="/ppt/slides/charts/chart29.xml" Id="Rf3fcdda70f3a4b16" /><Relationship Type="http://schemas.openxmlformats.org/officeDocument/2006/relationships/chart" Target="/ppt/slides/charts/chart2a.xml" Id="R3b77dd254314428d" /><Relationship Type="http://schemas.openxmlformats.org/officeDocument/2006/relationships/chart" Target="/ppt/slides/charts/chart2b.xml" Id="R6268ca629d4042b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d3843eaff7f5417f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ba331ca196f486e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87796a0173fc484d" /><Relationship Type="http://schemas.openxmlformats.org/officeDocument/2006/relationships/slideLayout" Target="/ppt/slideLayouts/slideLayout5.xml" Id="R552319a693e64b7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21e0fa3221540b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e30f42672524ac6" /><Relationship Type="http://schemas.openxmlformats.org/officeDocument/2006/relationships/image" Target="/ppt/media/image4.bin" Id="Rebbb14061bb64d96" /><Relationship Type="http://schemas.openxmlformats.org/officeDocument/2006/relationships/slideLayout" Target="/ppt/slideLayouts/slideLayout5.xml" Id="Rb79191e1f3374ceb" /><Relationship Type="http://schemas.openxmlformats.org/officeDocument/2006/relationships/chart" Target="/ppt/slides/charts/chart15.xml" Id="R4bbf780b0d9f41d2" /><Relationship Type="http://schemas.openxmlformats.org/officeDocument/2006/relationships/chart" Target="/ppt/slides/charts/chart16.xml" Id="Rbca2c21886c14d71" /><Relationship Type="http://schemas.openxmlformats.org/officeDocument/2006/relationships/chart" Target="/ppt/slides/charts/chart17.xml" Id="Re0f15874c158406f" /><Relationship Type="http://schemas.openxmlformats.org/officeDocument/2006/relationships/chart" Target="/ppt/slides/charts/chart18.xml" Id="R15bd2a1a0c024c6c" /><Relationship Type="http://schemas.openxmlformats.org/officeDocument/2006/relationships/chart" Target="/ppt/slides/charts/chart19.xml" Id="Ra73c38aca0304c8d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981707ea1ea8448b" /><Relationship Type="http://schemas.openxmlformats.org/officeDocument/2006/relationships/image" Target="/ppt/media/image4.bin" Id="R14bf4622c986460e" /><Relationship Type="http://schemas.openxmlformats.org/officeDocument/2006/relationships/slideLayout" Target="/ppt/slideLayouts/slideLayout5.xml" Id="R6862afd68faa4f6b" /><Relationship Type="http://schemas.openxmlformats.org/officeDocument/2006/relationships/chart" Target="/ppt/slides/charts/chart1b.xml" Id="R20166fcfdef14b41" /><Relationship Type="http://schemas.openxmlformats.org/officeDocument/2006/relationships/chart" Target="/ppt/slides/charts/chart1c.xml" Id="R338cdf5c7e814487" /><Relationship Type="http://schemas.openxmlformats.org/officeDocument/2006/relationships/chart" Target="/ppt/slides/charts/chart1d.xml" Id="R8a3b6c3b69fe41fc" /><Relationship Type="http://schemas.openxmlformats.org/officeDocument/2006/relationships/chart" Target="/ppt/slides/charts/chart1e.xml" Id="R36919d2c83e9488a" /><Relationship Type="http://schemas.openxmlformats.org/officeDocument/2006/relationships/chart" Target="/ppt/slides/charts/chart1f.xml" Id="Rc11677e3b82c452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56190dde1ab4410" /><Relationship Type="http://schemas.openxmlformats.org/officeDocument/2006/relationships/image" Target="/ppt/media/image4.bin" Id="R52425299a5fd4cc7" /><Relationship Type="http://schemas.openxmlformats.org/officeDocument/2006/relationships/slideLayout" Target="/ppt/slideLayouts/slideLayout5.xml" Id="Rb4fee158b2374004" /><Relationship Type="http://schemas.openxmlformats.org/officeDocument/2006/relationships/chart" Target="/ppt/slides/charts/chart21.xml" Id="R00c826dbdd024e3d" /><Relationship Type="http://schemas.openxmlformats.org/officeDocument/2006/relationships/chart" Target="/ppt/slides/charts/chart22.xml" Id="R68e8b7c0d23f4358" /><Relationship Type="http://schemas.openxmlformats.org/officeDocument/2006/relationships/chart" Target="/ppt/slides/charts/chart23.xml" Id="Rdfa0b8d588b14c2a" /><Relationship Type="http://schemas.openxmlformats.org/officeDocument/2006/relationships/chart" Target="/ppt/slides/charts/chart24.xml" Id="R7be640d6e5d24e20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Studiegången 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5.905738</c:v>
              </c:pt>
              <c:pt idx="1">
                <c:v>5.403409</c:v>
              </c:pt>
              <c:pt idx="2">
                <c:v>5.570588</c:v>
              </c:pt>
              <c:pt idx="3">
                <c:v>5.705202</c:v>
              </c:pt>
              <c:pt idx="4">
                <c:v>5.666667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Pärlan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6.534091</c:v>
              </c:pt>
              <c:pt idx="1">
                <c:v>6.241935</c:v>
              </c:pt>
              <c:pt idx="2">
                <c:v>6.307692</c:v>
              </c:pt>
              <c:pt idx="3">
                <c:v>6.492537</c:v>
              </c:pt>
              <c:pt idx="4">
                <c:v>6.521739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0.304348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0.652174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0.173913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0.739130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0.260870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0.608696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0.260870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0.173913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0.478261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0.304348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0.608696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0.217391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0.217391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0.391304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0.173913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0.391304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0.260870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0.695652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0.217391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0.652174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0.173913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0.695652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0.739130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0.260870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0.565217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0.086957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0.173913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0.695652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0.130435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0.043478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0.652174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0.173913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0.217391</c:v>
              </c:pt>
              <c:pt idx="1">
                <c:v>0.347826</c:v>
              </c:pt>
              <c:pt idx="2">
                <c:v>0.260870</c:v>
              </c:pt>
              <c:pt idx="3">
                <c:v>0.173913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0.521739</c:v>
              </c:pt>
              <c:pt idx="1">
                <c:v>0.478261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3fcdda70f3a4b1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b77dd254314428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268ca629d4042b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Pärlan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Studiegången 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87796a0173fc484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bf780b0d9f41d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a2c21886c14d7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0f15874c158406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5bd2a1a0c024c6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73c38aca0304c8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e30f42672524ac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bbb14061bb64d9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0166fcfdef14b4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38cdf5c7e81448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a3b6c3b69fe41f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6919d2c83e9488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11677e3b82c452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81707ea1ea8448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4bf4622c986460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Pärlan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Studiegången 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Studiegången 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0c826dbdd024e3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8e8b7c0d23f435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fa0b8d588b14c2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be640d6e5d24e2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56190dde1ab441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2425299a5fd4cc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2017-02-01T10:49:34.399Z</dcterms:created>
  <dcterms:modified xsi:type="dcterms:W3CDTF">2017-02-01T10:49:34.399Z</dcterms:modified>
</cp:coreProperties>
</file>